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0" r:id="rId3"/>
    <p:sldId id="257" r:id="rId4"/>
    <p:sldId id="258"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15.12.2020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15.12.2020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15.12.2020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15.12.2020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15.12.2020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15.12.2020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t>15.12.2020</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4.png"/><Relationship Id="rId4" Type="http://schemas.openxmlformats.org/officeDocument/2006/relationships/image" Target="../media/image7.jpeg"/><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rs\Desktop\patik\WhatsApp Image 2020-12-04 at 16.02.56.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557" y="129480"/>
            <a:ext cx="2252241" cy="3155504"/>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611560" y="3140968"/>
            <a:ext cx="7771792" cy="3570208"/>
          </a:xfrm>
          <a:prstGeom prst="rect">
            <a:avLst/>
          </a:prstGeom>
          <a:noFill/>
        </p:spPr>
        <p:txBody>
          <a:bodyPr wrap="square" rtlCol="0">
            <a:spAutoFit/>
          </a:bodyPr>
          <a:lstStyle/>
          <a:p>
            <a:pPr algn="ctr"/>
            <a:r>
              <a:rPr lang="tr-TR" b="1" dirty="0"/>
              <a:t>Değerli </a:t>
            </a:r>
            <a:r>
              <a:rPr lang="tr-TR" b="1" dirty="0" smtClean="0"/>
              <a:t>Veliler</a:t>
            </a:r>
          </a:p>
          <a:p>
            <a:pPr algn="ctr"/>
            <a:r>
              <a:rPr lang="tr-TR" sz="1600" dirty="0" smtClean="0"/>
              <a:t>PATİK </a:t>
            </a:r>
            <a:r>
              <a:rPr lang="tr-TR" sz="1600" dirty="0"/>
              <a:t>projesini sizlerle yürüteceğiz. PATİK kelimesi tersten okunduğunda KİTAP diye okunmaktadır. Bu nedenle projemizin sloganı </a:t>
            </a:r>
            <a:r>
              <a:rPr lang="tr-TR" sz="1600" b="1" dirty="0"/>
              <a:t>“</a:t>
            </a:r>
            <a:r>
              <a:rPr lang="tr-TR" sz="1600" b="1" dirty="0" err="1"/>
              <a:t>PATİK’le</a:t>
            </a:r>
            <a:r>
              <a:rPr lang="tr-TR" sz="1600" b="1" dirty="0"/>
              <a:t> başla </a:t>
            </a:r>
            <a:r>
              <a:rPr lang="tr-TR" sz="1600" b="1" dirty="0" err="1" smtClean="0"/>
              <a:t>KİTAP’la</a:t>
            </a:r>
            <a:r>
              <a:rPr lang="tr-TR" sz="1600" b="1" dirty="0" smtClean="0"/>
              <a:t> </a:t>
            </a:r>
            <a:r>
              <a:rPr lang="tr-TR" sz="1600" b="1" dirty="0"/>
              <a:t>yaşa” </a:t>
            </a:r>
            <a:r>
              <a:rPr lang="tr-TR" sz="1600" dirty="0" err="1"/>
              <a:t>dır</a:t>
            </a:r>
            <a:r>
              <a:rPr lang="tr-TR" sz="1600" dirty="0"/>
              <a:t>. Sizlerle çocuklarımız adına çok anlamlı, </a:t>
            </a:r>
            <a:r>
              <a:rPr lang="tr-TR" sz="1600" dirty="0" smtClean="0"/>
              <a:t>onların </a:t>
            </a:r>
            <a:r>
              <a:rPr lang="tr-TR" sz="1600" dirty="0"/>
              <a:t>ve bizlerin kitaba bakış tarzını değiştirecek ve çocuklarımıza hikaye okumanın aslında çocuğumuzu tanımak, onu geliştirmek adına çok da önemli bir yere sahip olduğunu anlatacak bir projenin içine giriyoruz. </a:t>
            </a:r>
            <a:r>
              <a:rPr lang="tr-TR" sz="1600" dirty="0" smtClean="0"/>
              <a:t>Projemizin kurucularının akademik olarak güçlü olması en doğru yöntemlerin uygulanacağının göstergesidir. Bu </a:t>
            </a:r>
            <a:r>
              <a:rPr lang="tr-TR" sz="1600" dirty="0"/>
              <a:t>süreçte hem bizler hem de çocuklarımız çok şey öğrenecek. Projemizin sağlıklı ilerlemesinde aile desteğinin önemi çok büyüktür. Sizlere atacağım bazı görsel ve sunumlar projemizi tanıtmak </a:t>
            </a:r>
            <a:r>
              <a:rPr lang="tr-TR" sz="1600" dirty="0" smtClean="0"/>
              <a:t>amaçlıdır. Şimdiden herkese teşekkür ediyorum ve PATİK dolusu sevgiler gönderiyorum.</a:t>
            </a:r>
          </a:p>
          <a:p>
            <a:pPr algn="ctr"/>
            <a:endParaRPr lang="tr-TR" sz="1600" dirty="0" smtClean="0"/>
          </a:p>
          <a:p>
            <a:pPr algn="ctr"/>
            <a:r>
              <a:rPr lang="tr-TR" sz="1600" dirty="0" smtClean="0"/>
              <a:t>                                         </a:t>
            </a:r>
            <a:endParaRPr lang="tr-TR" sz="1600" b="1"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810" y="6521355"/>
            <a:ext cx="300782" cy="292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7864" y="6525344"/>
            <a:ext cx="308041" cy="30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C:\Users\brs\Desktop\twitter-2012-negative-logo-5C6C1F1521-seeklogo.co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98900" y="6505598"/>
            <a:ext cx="373300" cy="321037"/>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881499" y="6505599"/>
            <a:ext cx="1386245" cy="307777"/>
          </a:xfrm>
          <a:prstGeom prst="rect">
            <a:avLst/>
          </a:prstGeom>
          <a:noFill/>
        </p:spPr>
        <p:txBody>
          <a:bodyPr wrap="square" rtlCol="0">
            <a:spAutoFit/>
          </a:bodyPr>
          <a:lstStyle/>
          <a:p>
            <a:r>
              <a:rPr lang="tr-TR" sz="1400" b="1" dirty="0" smtClean="0"/>
              <a:t>@</a:t>
            </a:r>
            <a:r>
              <a:rPr lang="tr-TR" sz="1400" b="1" dirty="0" err="1" smtClean="0"/>
              <a:t>patik_patikk</a:t>
            </a:r>
            <a:endParaRPr lang="tr-TR" sz="1400" b="1" dirty="0"/>
          </a:p>
        </p:txBody>
      </p:sp>
      <p:sp>
        <p:nvSpPr>
          <p:cNvPr id="6" name="Metin kutusu 5"/>
          <p:cNvSpPr txBox="1"/>
          <p:nvPr/>
        </p:nvSpPr>
        <p:spPr>
          <a:xfrm>
            <a:off x="6525453" y="6505599"/>
            <a:ext cx="1369286" cy="307777"/>
          </a:xfrm>
          <a:prstGeom prst="rect">
            <a:avLst/>
          </a:prstGeom>
          <a:noFill/>
        </p:spPr>
        <p:txBody>
          <a:bodyPr wrap="none" rtlCol="0">
            <a:spAutoFit/>
          </a:bodyPr>
          <a:lstStyle/>
          <a:p>
            <a:r>
              <a:rPr lang="tr-TR" sz="1400" b="1" dirty="0" smtClean="0"/>
              <a:t>@</a:t>
            </a:r>
            <a:r>
              <a:rPr lang="tr-TR" sz="1400" b="1" dirty="0" err="1" smtClean="0"/>
              <a:t>patik_patikk</a:t>
            </a:r>
            <a:endParaRPr lang="tr-TR" sz="1400" b="1" dirty="0"/>
          </a:p>
        </p:txBody>
      </p:sp>
      <p:sp>
        <p:nvSpPr>
          <p:cNvPr id="7" name="Metin kutusu 6"/>
          <p:cNvSpPr txBox="1"/>
          <p:nvPr/>
        </p:nvSpPr>
        <p:spPr>
          <a:xfrm>
            <a:off x="3779912" y="6525839"/>
            <a:ext cx="1170716" cy="307777"/>
          </a:xfrm>
          <a:prstGeom prst="rect">
            <a:avLst/>
          </a:prstGeom>
          <a:noFill/>
        </p:spPr>
        <p:txBody>
          <a:bodyPr wrap="square" rtlCol="0">
            <a:spAutoFit/>
          </a:bodyPr>
          <a:lstStyle/>
          <a:p>
            <a:r>
              <a:rPr lang="tr-TR" sz="1400" b="1" dirty="0" smtClean="0"/>
              <a:t>Patik </a:t>
            </a:r>
            <a:r>
              <a:rPr lang="tr-TR" sz="1400" b="1" dirty="0" err="1" smtClean="0"/>
              <a:t>Patik</a:t>
            </a:r>
            <a:endParaRPr lang="tr-TR" sz="1400" b="1" dirty="0"/>
          </a:p>
        </p:txBody>
      </p:sp>
      <p:sp>
        <p:nvSpPr>
          <p:cNvPr id="8" name="Metin kutusu 7"/>
          <p:cNvSpPr txBox="1"/>
          <p:nvPr/>
        </p:nvSpPr>
        <p:spPr>
          <a:xfrm>
            <a:off x="1770625" y="6217567"/>
            <a:ext cx="4754828" cy="307777"/>
          </a:xfrm>
          <a:prstGeom prst="rect">
            <a:avLst/>
          </a:prstGeom>
          <a:noFill/>
        </p:spPr>
        <p:txBody>
          <a:bodyPr wrap="none" rtlCol="0">
            <a:spAutoFit/>
          </a:bodyPr>
          <a:lstStyle/>
          <a:p>
            <a:r>
              <a:rPr lang="tr-TR" sz="1400" b="1" dirty="0" smtClean="0"/>
              <a:t>Sosyal Medya hesaplarımızdan bizi takip edebilirsiniz.</a:t>
            </a:r>
          </a:p>
        </p:txBody>
      </p:sp>
    </p:spTree>
    <p:extLst>
      <p:ext uri="{BB962C8B-B14F-4D97-AF65-F5344CB8AC3E}">
        <p14:creationId xmlns:p14="http://schemas.microsoft.com/office/powerpoint/2010/main" val="2410027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8518" y="260648"/>
            <a:ext cx="8712968" cy="6247864"/>
          </a:xfrm>
          <a:prstGeom prst="rect">
            <a:avLst/>
          </a:prstGeom>
          <a:noFill/>
        </p:spPr>
        <p:txBody>
          <a:bodyPr wrap="square" rtlCol="0">
            <a:spAutoFit/>
          </a:bodyPr>
          <a:lstStyle/>
          <a:p>
            <a:pPr algn="ctr"/>
            <a:r>
              <a:rPr lang="tr-TR" sz="1600" b="1" dirty="0"/>
              <a:t>PATİK PROJESİ</a:t>
            </a:r>
          </a:p>
          <a:p>
            <a:r>
              <a:rPr lang="tr-TR" sz="1600" dirty="0"/>
              <a:t>‘’Patikle Başla Kitapla Yaşa’’ sloganıyla Türkiye’nin pek çok ilinden Okul Öncesi öğretmenin  katılımıyla yürütülecek bu projenin açılış toplantısı 20.11.2020 tarihinde MEB Temel Eğitim Genel Müdürlüğü Okul Öncesi Daire Başkanı Sayın Tuncay </a:t>
            </a:r>
            <a:r>
              <a:rPr lang="tr-TR" sz="1600" dirty="0" err="1"/>
              <a:t>MORKOÇ’un</a:t>
            </a:r>
            <a:r>
              <a:rPr lang="tr-TR" sz="1600" dirty="0"/>
              <a:t> konuşmasıyla, Okul Öncesi öğretmeni (Proje kurucu ortak) Kader </a:t>
            </a:r>
            <a:r>
              <a:rPr lang="tr-TR" sz="1600" dirty="0" err="1"/>
              <a:t>DUMAN’ın</a:t>
            </a:r>
            <a:r>
              <a:rPr lang="tr-TR" sz="1600" dirty="0"/>
              <a:t> </a:t>
            </a:r>
            <a:r>
              <a:rPr lang="tr-TR" sz="1600" dirty="0" err="1"/>
              <a:t>moderatörlüğünde</a:t>
            </a:r>
            <a:r>
              <a:rPr lang="tr-TR" sz="1600" dirty="0"/>
              <a:t> başlamıştır. Program </a:t>
            </a:r>
            <a:r>
              <a:rPr lang="tr-TR" sz="1600" dirty="0" err="1"/>
              <a:t>Prof.Dr</a:t>
            </a:r>
            <a:r>
              <a:rPr lang="tr-TR" sz="1600" dirty="0"/>
              <a:t> Belma TUĞRUL, İstanbul İl MEM Müdür Yardımcısı Sayın İrfan Zeki </a:t>
            </a:r>
            <a:r>
              <a:rPr lang="tr-TR" sz="1600" dirty="0" err="1"/>
              <a:t>ER’in</a:t>
            </a:r>
            <a:r>
              <a:rPr lang="tr-TR" sz="1600" dirty="0"/>
              <a:t> konuşmasıyla sürmüş ve Dr. Nihan </a:t>
            </a:r>
            <a:r>
              <a:rPr lang="tr-TR" sz="1600" dirty="0" err="1"/>
              <a:t>Feyman</a:t>
            </a:r>
            <a:r>
              <a:rPr lang="tr-TR" sz="1600" dirty="0"/>
              <a:t> GÖK, </a:t>
            </a:r>
            <a:r>
              <a:rPr lang="tr-TR" sz="1600" dirty="0" err="1"/>
              <a:t>Dr.Işıl</a:t>
            </a:r>
            <a:r>
              <a:rPr lang="tr-TR" sz="1600" dirty="0"/>
              <a:t> </a:t>
            </a:r>
            <a:r>
              <a:rPr lang="tr-TR" sz="1600" dirty="0" err="1"/>
              <a:t>Taş’ın</a:t>
            </a:r>
            <a:r>
              <a:rPr lang="tr-TR" sz="1600" dirty="0"/>
              <a:t> Kitap-Çocuk- Çocuk için Felsefe sunumları Güngören Polis Amca Anaokulu Müdürü (Proje kurucu ortak) Birgül Berna </a:t>
            </a:r>
            <a:r>
              <a:rPr lang="tr-TR" sz="1600" dirty="0" err="1"/>
              <a:t>UYSAL’ın</a:t>
            </a:r>
            <a:r>
              <a:rPr lang="tr-TR" sz="1600" dirty="0"/>
              <a:t> Kitap-Müzik/Hareket ilişkisi üzerine yaptığı çalışmayla sonlanmıştır. Yüksek katılımlı toplantıda Güngören İlçe Milli Eğitim Müdürümüz Sayın Ferhat Öztürk’e ve Milas İlçe Milli Eğitim Müdürü İsa Bal’a onur konuğu olarak teşekkür edilmiştir.</a:t>
            </a:r>
          </a:p>
          <a:p>
            <a:r>
              <a:rPr lang="tr-TR" sz="1600" dirty="0"/>
              <a:t>Projenin çıkış noktası ; Patik denilince aklınıza ne gelir? Yanıtlarınız arasında bebek var mı? Bebek ve Patik. PATİK tersten  KİTAP olarak okunur. Bu proje çocuğun doğumundan itibaren kitapla karşılaşmasının önemini vurgulamak üzerine planlanmıştır. İsim annesi </a:t>
            </a:r>
            <a:r>
              <a:rPr lang="tr-TR" sz="1600" dirty="0" err="1"/>
              <a:t>Prof.Dr</a:t>
            </a:r>
            <a:r>
              <a:rPr lang="tr-TR" sz="1600" dirty="0"/>
              <a:t> Belma TUĞRUL olup ‘’Patik dolusu sevgiler ‘’ sözü Polis Amca </a:t>
            </a:r>
            <a:r>
              <a:rPr lang="tr-TR" sz="1600" dirty="0" err="1"/>
              <a:t>Anaokul</a:t>
            </a:r>
            <a:r>
              <a:rPr lang="tr-TR" sz="1600" dirty="0"/>
              <a:t> Müdürümüz Birgül Berna UYSAL tarafından dile getirilmiştir.</a:t>
            </a:r>
          </a:p>
          <a:p>
            <a:r>
              <a:rPr lang="tr-TR" sz="1600" dirty="0"/>
              <a:t>Aileyi nitelikli kitap seçimi, ev ortamında okuma alanı yaratma, çocuğu kitap okumaya özendirme, kitabın yararları üzerine bilinçlendirme gibi  hedefleri kapsamasının yanı sıra öğretmenin geliştirilmesi, ortak nokta olan çocuğa üstün yarar hususları üzerine </a:t>
            </a:r>
            <a:r>
              <a:rPr lang="tr-TR" sz="1600" dirty="0" err="1"/>
              <a:t>yoğunlaşılacaktır</a:t>
            </a:r>
            <a:r>
              <a:rPr lang="tr-TR" sz="1600" dirty="0"/>
              <a:t>.  Alanının kıymetli isimleri Prof. </a:t>
            </a:r>
            <a:r>
              <a:rPr lang="tr-TR" sz="1600" dirty="0" err="1"/>
              <a:t>Dr</a:t>
            </a:r>
            <a:r>
              <a:rPr lang="tr-TR" sz="1600" dirty="0"/>
              <a:t> Belma TUĞRUL, Dr. Nihan FEYMAN GÖK, Dr. Işıl TAŞ, Güngören Polis Amca </a:t>
            </a:r>
            <a:r>
              <a:rPr lang="tr-TR" sz="1600" dirty="0" err="1"/>
              <a:t>Anaokul</a:t>
            </a:r>
            <a:r>
              <a:rPr lang="tr-TR" sz="1600" dirty="0"/>
              <a:t> Müdürü Birgül Berna UYSAL ve Kader DUMAN’ </a:t>
            </a:r>
            <a:r>
              <a:rPr lang="tr-TR" sz="1600" dirty="0" err="1"/>
              <a:t>ın</a:t>
            </a:r>
            <a:r>
              <a:rPr lang="tr-TR" sz="1600" dirty="0"/>
              <a:t> kuruculuğunu yaptığı projede belirli aralıklarla projeyi yürüten öğretmenler ve alanında uzman olan akademisyenler buluşturulacaktır. </a:t>
            </a:r>
            <a:r>
              <a:rPr lang="tr-TR" sz="1600" dirty="0" err="1"/>
              <a:t>Pandemi</a:t>
            </a:r>
            <a:r>
              <a:rPr lang="tr-TR" sz="1600" dirty="0"/>
              <a:t> sürecinin sonlanması halinde ilçe, il kütüphaneleri, belediyeler, STK’lar la proje geliştirme ve yaygınlaştırma çalışmaları yapılacaktır.</a:t>
            </a:r>
          </a:p>
        </p:txBody>
      </p:sp>
      <p:sp>
        <p:nvSpPr>
          <p:cNvPr id="3" name="Metin kutusu 2"/>
          <p:cNvSpPr txBox="1"/>
          <p:nvPr/>
        </p:nvSpPr>
        <p:spPr>
          <a:xfrm>
            <a:off x="1770625" y="6217567"/>
            <a:ext cx="4754828" cy="307777"/>
          </a:xfrm>
          <a:prstGeom prst="rect">
            <a:avLst/>
          </a:prstGeom>
          <a:noFill/>
        </p:spPr>
        <p:txBody>
          <a:bodyPr wrap="none" rtlCol="0">
            <a:spAutoFit/>
          </a:bodyPr>
          <a:lstStyle/>
          <a:p>
            <a:r>
              <a:rPr lang="tr-TR" sz="1400" b="1" dirty="0" smtClean="0"/>
              <a:t>Sosyal Medya hesaplarımızdan bizi takip edebilirsiniz.</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8810" y="6521355"/>
            <a:ext cx="300782" cy="292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Metin kutusu 4"/>
          <p:cNvSpPr txBox="1"/>
          <p:nvPr/>
        </p:nvSpPr>
        <p:spPr>
          <a:xfrm>
            <a:off x="881499" y="6505599"/>
            <a:ext cx="1386245" cy="307777"/>
          </a:xfrm>
          <a:prstGeom prst="rect">
            <a:avLst/>
          </a:prstGeom>
          <a:noFill/>
        </p:spPr>
        <p:txBody>
          <a:bodyPr wrap="square" rtlCol="0">
            <a:spAutoFit/>
          </a:bodyPr>
          <a:lstStyle/>
          <a:p>
            <a:r>
              <a:rPr lang="tr-TR" sz="1400" b="1" dirty="0" smtClean="0"/>
              <a:t>@</a:t>
            </a:r>
            <a:r>
              <a:rPr lang="tr-TR" sz="1400" b="1" dirty="0" err="1" smtClean="0"/>
              <a:t>patik_patikk</a:t>
            </a:r>
            <a:endParaRPr lang="tr-TR" sz="1400" b="1" dirty="0"/>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4" y="6525344"/>
            <a:ext cx="308041" cy="30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Metin kutusu 6"/>
          <p:cNvSpPr txBox="1"/>
          <p:nvPr/>
        </p:nvSpPr>
        <p:spPr>
          <a:xfrm>
            <a:off x="6435060" y="6505597"/>
            <a:ext cx="1369286" cy="307777"/>
          </a:xfrm>
          <a:prstGeom prst="rect">
            <a:avLst/>
          </a:prstGeom>
          <a:noFill/>
        </p:spPr>
        <p:txBody>
          <a:bodyPr wrap="none" rtlCol="0">
            <a:spAutoFit/>
          </a:bodyPr>
          <a:lstStyle/>
          <a:p>
            <a:r>
              <a:rPr lang="tr-TR" sz="1400" b="1" dirty="0" smtClean="0"/>
              <a:t>@</a:t>
            </a:r>
            <a:r>
              <a:rPr lang="tr-TR" sz="1400" b="1" dirty="0" err="1" smtClean="0"/>
              <a:t>patik_patikk</a:t>
            </a:r>
            <a:endParaRPr lang="tr-TR" sz="1400" b="1" dirty="0"/>
          </a:p>
        </p:txBody>
      </p:sp>
      <p:pic>
        <p:nvPicPr>
          <p:cNvPr id="8" name="Picture 4" descr="C:\Users\brs\Desktop\twitter-2012-negative-logo-5C6C1F1521-seeklogo.co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98900" y="6505598"/>
            <a:ext cx="373300" cy="321037"/>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p:cNvSpPr txBox="1"/>
          <p:nvPr/>
        </p:nvSpPr>
        <p:spPr>
          <a:xfrm>
            <a:off x="3761324" y="6505598"/>
            <a:ext cx="1170716" cy="307777"/>
          </a:xfrm>
          <a:prstGeom prst="rect">
            <a:avLst/>
          </a:prstGeom>
          <a:noFill/>
        </p:spPr>
        <p:txBody>
          <a:bodyPr wrap="square" rtlCol="0">
            <a:spAutoFit/>
          </a:bodyPr>
          <a:lstStyle/>
          <a:p>
            <a:r>
              <a:rPr lang="tr-TR" sz="1400" b="1" dirty="0"/>
              <a:t>Patik </a:t>
            </a:r>
            <a:r>
              <a:rPr lang="tr-TR" sz="1400" b="1" dirty="0" err="1"/>
              <a:t>Patik</a:t>
            </a:r>
            <a:endParaRPr lang="tr-TR" sz="1400" b="1" dirty="0"/>
          </a:p>
        </p:txBody>
      </p:sp>
    </p:spTree>
    <p:extLst>
      <p:ext uri="{BB962C8B-B14F-4D97-AF65-F5344CB8AC3E}">
        <p14:creationId xmlns:p14="http://schemas.microsoft.com/office/powerpoint/2010/main" val="76851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576" y="260648"/>
            <a:ext cx="7344816" cy="1477328"/>
          </a:xfrm>
          <a:prstGeom prst="rect">
            <a:avLst/>
          </a:prstGeom>
          <a:noFill/>
        </p:spPr>
        <p:txBody>
          <a:bodyPr wrap="square" rtlCol="0">
            <a:spAutoFit/>
          </a:bodyPr>
          <a:lstStyle/>
          <a:p>
            <a:pPr algn="ctr"/>
            <a:r>
              <a:rPr lang="tr-TR" dirty="0" smtClean="0"/>
              <a:t>Projemizin en önemli etkinliği her ay çocuklarımızla birbirinden güzel nitelikli kitaplarla buluşturacak olmamızdır. Bu ayın kitapları aşağıdadır. Bu kitaplardan elinde bulunanlar benimle iletişime geçebilir. Kitapları sesli okuma tekniklerine uygun olarak çocuklarımızla buluşturacağız.</a:t>
            </a:r>
            <a:endParaRPr lang="tr-TR" dirty="0"/>
          </a:p>
        </p:txBody>
      </p:sp>
      <p:pic>
        <p:nvPicPr>
          <p:cNvPr id="2050" name="Picture 2" descr="C:\Users\brs\Desktop\patik\aralık\egerbirfarecigiokulagoturursen-15804618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70423"/>
            <a:ext cx="1927537" cy="22206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1" name="Picture 3" descr="C:\Users\brs\Desktop\patik\aralık\000000057847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9577" y="1457522"/>
            <a:ext cx="2392099" cy="22206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2" name="Picture 4" descr="C:\Users\brs\Desktop\patik\aralık\indir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725" y="3836290"/>
            <a:ext cx="1990724" cy="22955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3" name="Picture 5" descr="C:\Users\brs\Desktop\patik\aralık\indir (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5411" y="1744183"/>
            <a:ext cx="1990725" cy="22955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4" name="Picture 6" descr="C:\Users\brs\Desktop\patik\aralık\indi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0993" y="4169691"/>
            <a:ext cx="2543175" cy="18002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5" name="Picture 7" descr="C:\Users\brs\Desktop\patik\aralık\wi_50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60651" y="3836290"/>
            <a:ext cx="2115805" cy="24670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9" name="Metin kutusu 8"/>
          <p:cNvSpPr txBox="1"/>
          <p:nvPr/>
        </p:nvSpPr>
        <p:spPr>
          <a:xfrm>
            <a:off x="1770625" y="6217567"/>
            <a:ext cx="4754828" cy="307777"/>
          </a:xfrm>
          <a:prstGeom prst="rect">
            <a:avLst/>
          </a:prstGeom>
          <a:noFill/>
        </p:spPr>
        <p:txBody>
          <a:bodyPr wrap="none" rtlCol="0">
            <a:spAutoFit/>
          </a:bodyPr>
          <a:lstStyle/>
          <a:p>
            <a:r>
              <a:rPr lang="tr-TR" sz="1400" b="1" dirty="0" smtClean="0"/>
              <a:t>Sosyal Medya hesaplarımızdan bizi takip edebilirsiniz.</a:t>
            </a:r>
          </a:p>
        </p:txBody>
      </p:sp>
      <p:pic>
        <p:nvPicPr>
          <p:cNvPr id="10"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8810" y="6521355"/>
            <a:ext cx="300782" cy="292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Metin kutusu 10"/>
          <p:cNvSpPr txBox="1"/>
          <p:nvPr/>
        </p:nvSpPr>
        <p:spPr>
          <a:xfrm>
            <a:off x="881499" y="6505599"/>
            <a:ext cx="1386245" cy="307777"/>
          </a:xfrm>
          <a:prstGeom prst="rect">
            <a:avLst/>
          </a:prstGeom>
          <a:noFill/>
        </p:spPr>
        <p:txBody>
          <a:bodyPr wrap="square" rtlCol="0">
            <a:spAutoFit/>
          </a:bodyPr>
          <a:lstStyle/>
          <a:p>
            <a:r>
              <a:rPr lang="tr-TR" sz="1400" b="1" dirty="0" smtClean="0"/>
              <a:t>@</a:t>
            </a:r>
            <a:r>
              <a:rPr lang="tr-TR" sz="1400" b="1" dirty="0" err="1" smtClean="0"/>
              <a:t>patik_patikk</a:t>
            </a:r>
            <a:endParaRPr lang="tr-TR" sz="1400" b="1" dirty="0"/>
          </a:p>
        </p:txBody>
      </p:sp>
      <p:pic>
        <p:nvPicPr>
          <p:cNvPr id="12"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47864" y="6525344"/>
            <a:ext cx="308041" cy="30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Metin kutusu 12"/>
          <p:cNvSpPr txBox="1"/>
          <p:nvPr/>
        </p:nvSpPr>
        <p:spPr>
          <a:xfrm>
            <a:off x="6525453" y="6525344"/>
            <a:ext cx="1369286" cy="307777"/>
          </a:xfrm>
          <a:prstGeom prst="rect">
            <a:avLst/>
          </a:prstGeom>
          <a:noFill/>
        </p:spPr>
        <p:txBody>
          <a:bodyPr wrap="none" rtlCol="0">
            <a:spAutoFit/>
          </a:bodyPr>
          <a:lstStyle/>
          <a:p>
            <a:r>
              <a:rPr lang="tr-TR" sz="1400" b="1" dirty="0" smtClean="0"/>
              <a:t>@</a:t>
            </a:r>
            <a:r>
              <a:rPr lang="tr-TR" sz="1400" b="1" dirty="0" err="1" smtClean="0"/>
              <a:t>patik_patikk</a:t>
            </a:r>
            <a:endParaRPr lang="tr-TR" sz="1400" b="1" dirty="0"/>
          </a:p>
        </p:txBody>
      </p:sp>
      <p:pic>
        <p:nvPicPr>
          <p:cNvPr id="14" name="Picture 4" descr="C:\Users\brs\Desktop\twitter-2012-negative-logo-5C6C1F1521-seeklogo.com.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998900" y="6505598"/>
            <a:ext cx="373300" cy="321037"/>
          </a:xfrm>
          <a:prstGeom prst="rect">
            <a:avLst/>
          </a:prstGeom>
          <a:noFill/>
          <a:extLst>
            <a:ext uri="{909E8E84-426E-40DD-AFC4-6F175D3DCCD1}">
              <a14:hiddenFill xmlns:a14="http://schemas.microsoft.com/office/drawing/2010/main">
                <a:solidFill>
                  <a:srgbClr val="FFFFFF"/>
                </a:solidFill>
              </a14:hiddenFill>
            </a:ext>
          </a:extLst>
        </p:spPr>
      </p:pic>
      <p:sp>
        <p:nvSpPr>
          <p:cNvPr id="15" name="Metin kutusu 14"/>
          <p:cNvSpPr txBox="1"/>
          <p:nvPr/>
        </p:nvSpPr>
        <p:spPr>
          <a:xfrm>
            <a:off x="3805411" y="6505599"/>
            <a:ext cx="1170716" cy="307777"/>
          </a:xfrm>
          <a:prstGeom prst="rect">
            <a:avLst/>
          </a:prstGeom>
          <a:noFill/>
        </p:spPr>
        <p:txBody>
          <a:bodyPr wrap="square" rtlCol="0">
            <a:spAutoFit/>
          </a:bodyPr>
          <a:lstStyle/>
          <a:p>
            <a:r>
              <a:rPr lang="tr-TR" sz="1400" b="1" dirty="0"/>
              <a:t>Patik </a:t>
            </a:r>
            <a:r>
              <a:rPr lang="tr-TR" sz="1400" b="1" dirty="0" err="1"/>
              <a:t>Patik</a:t>
            </a:r>
            <a:endParaRPr lang="tr-TR" sz="1400" b="1" dirty="0"/>
          </a:p>
        </p:txBody>
      </p:sp>
    </p:spTree>
    <p:extLst>
      <p:ext uri="{BB962C8B-B14F-4D97-AF65-F5344CB8AC3E}">
        <p14:creationId xmlns:p14="http://schemas.microsoft.com/office/powerpoint/2010/main" val="306344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412776"/>
            <a:ext cx="3708412" cy="4247317"/>
          </a:xfrm>
          <a:prstGeom prst="rect">
            <a:avLst/>
          </a:prstGeom>
          <a:noFill/>
        </p:spPr>
        <p:txBody>
          <a:bodyPr wrap="square" rtlCol="0">
            <a:spAutoFit/>
          </a:bodyPr>
          <a:lstStyle/>
          <a:p>
            <a:pPr algn="ctr"/>
            <a:r>
              <a:rPr lang="tr-TR" dirty="0" smtClean="0"/>
              <a:t>Projemiz gereği çocuklarımız kendilerine nitelikli kitap almayı öğrenecektir. Her ay kendisine okunan kitaplar içerisinden çocuğumuz en beğendiği kitabı kumbarasındaki parasından temin edecektir. Bu nedenle çocuklarımızın kendilerine ait bir kitap kumbarası olması gerekmektedir. Bu kumbaranın çocuğumuzun el emeği olması onun için daha değerli olmasını sağlayacaktır. kumbara ile ilgili farklı görseller sizlere ulaştırılacaktır. </a:t>
            </a:r>
            <a:endParaRPr lang="tr-TR" dirty="0"/>
          </a:p>
        </p:txBody>
      </p:sp>
      <p:pic>
        <p:nvPicPr>
          <p:cNvPr id="3074" name="Picture 2" descr="C:\Users\brs\Desktop\patik\PATİK ÖRNEK ÇALIŞMALAR\WhatsApp Image 2020-12-06 at 22.31.2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764704"/>
            <a:ext cx="3928437" cy="5174038"/>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1770625" y="6217567"/>
            <a:ext cx="4754828" cy="307777"/>
          </a:xfrm>
          <a:prstGeom prst="rect">
            <a:avLst/>
          </a:prstGeom>
          <a:noFill/>
        </p:spPr>
        <p:txBody>
          <a:bodyPr wrap="none" rtlCol="0">
            <a:spAutoFit/>
          </a:bodyPr>
          <a:lstStyle/>
          <a:p>
            <a:r>
              <a:rPr lang="tr-TR" sz="1400" b="1" dirty="0" smtClean="0"/>
              <a:t>Sosyal Medya hesaplarımızdan bizi takip edebilirsiniz.</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810" y="6521355"/>
            <a:ext cx="300782" cy="292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Metin kutusu 5"/>
          <p:cNvSpPr txBox="1"/>
          <p:nvPr/>
        </p:nvSpPr>
        <p:spPr>
          <a:xfrm>
            <a:off x="881499" y="6505599"/>
            <a:ext cx="1386245" cy="307777"/>
          </a:xfrm>
          <a:prstGeom prst="rect">
            <a:avLst/>
          </a:prstGeom>
          <a:noFill/>
        </p:spPr>
        <p:txBody>
          <a:bodyPr wrap="square" rtlCol="0">
            <a:spAutoFit/>
          </a:bodyPr>
          <a:lstStyle/>
          <a:p>
            <a:r>
              <a:rPr lang="tr-TR" sz="1400" b="1" dirty="0" smtClean="0"/>
              <a:t>@</a:t>
            </a:r>
            <a:r>
              <a:rPr lang="tr-TR" sz="1400" b="1" dirty="0" err="1" smtClean="0"/>
              <a:t>patik_patikk</a:t>
            </a:r>
            <a:endParaRPr lang="tr-TR" sz="1400" b="1" dirty="0"/>
          </a:p>
        </p:txBody>
      </p:sp>
      <p:pic>
        <p:nvPicPr>
          <p:cNvPr id="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7864" y="6525344"/>
            <a:ext cx="308041" cy="30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Metin kutusu 7"/>
          <p:cNvSpPr txBox="1"/>
          <p:nvPr/>
        </p:nvSpPr>
        <p:spPr>
          <a:xfrm>
            <a:off x="6500099" y="6497593"/>
            <a:ext cx="1369286" cy="307777"/>
          </a:xfrm>
          <a:prstGeom prst="rect">
            <a:avLst/>
          </a:prstGeom>
          <a:noFill/>
        </p:spPr>
        <p:txBody>
          <a:bodyPr wrap="none" rtlCol="0">
            <a:spAutoFit/>
          </a:bodyPr>
          <a:lstStyle/>
          <a:p>
            <a:r>
              <a:rPr lang="tr-TR" sz="1400" b="1" dirty="0" smtClean="0"/>
              <a:t>@</a:t>
            </a:r>
            <a:r>
              <a:rPr lang="tr-TR" sz="1400" b="1" dirty="0" err="1" smtClean="0"/>
              <a:t>patik_patikk</a:t>
            </a:r>
            <a:endParaRPr lang="tr-TR" sz="1400" b="1" dirty="0"/>
          </a:p>
        </p:txBody>
      </p:sp>
      <p:pic>
        <p:nvPicPr>
          <p:cNvPr id="9" name="Picture 4" descr="C:\Users\brs\Desktop\twitter-2012-negative-logo-5C6C1F1521-seeklogo.co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98900" y="6505598"/>
            <a:ext cx="373300" cy="321037"/>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3779912" y="6525344"/>
            <a:ext cx="1170716" cy="307777"/>
          </a:xfrm>
          <a:prstGeom prst="rect">
            <a:avLst/>
          </a:prstGeom>
          <a:noFill/>
        </p:spPr>
        <p:txBody>
          <a:bodyPr wrap="square" rtlCol="0">
            <a:spAutoFit/>
          </a:bodyPr>
          <a:lstStyle/>
          <a:p>
            <a:r>
              <a:rPr lang="tr-TR" sz="1400" b="1" dirty="0"/>
              <a:t>Patik </a:t>
            </a:r>
            <a:r>
              <a:rPr lang="tr-TR" sz="1400" b="1" dirty="0" err="1"/>
              <a:t>Patik</a:t>
            </a:r>
            <a:endParaRPr lang="tr-TR" sz="1400" b="1" dirty="0"/>
          </a:p>
        </p:txBody>
      </p:sp>
    </p:spTree>
    <p:extLst>
      <p:ext uri="{BB962C8B-B14F-4D97-AF65-F5344CB8AC3E}">
        <p14:creationId xmlns:p14="http://schemas.microsoft.com/office/powerpoint/2010/main" val="235739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412776"/>
            <a:ext cx="3708412" cy="3416320"/>
          </a:xfrm>
          <a:prstGeom prst="rect">
            <a:avLst/>
          </a:prstGeom>
          <a:noFill/>
        </p:spPr>
        <p:txBody>
          <a:bodyPr wrap="square" rtlCol="0">
            <a:spAutoFit/>
          </a:bodyPr>
          <a:lstStyle/>
          <a:p>
            <a:pPr algn="ctr"/>
            <a:r>
              <a:rPr lang="tr-TR" dirty="0" smtClean="0"/>
              <a:t>Projemiz gereği çocuklarımızın kendilerine ait bir kitap okuma alanlarının olması gerekmektedir. Bu alan bir minder, bir koltuk olabileceği gibi yatağının bir </a:t>
            </a:r>
            <a:r>
              <a:rPr lang="tr-TR" dirty="0" err="1" smtClean="0"/>
              <a:t>köşeside</a:t>
            </a:r>
            <a:r>
              <a:rPr lang="tr-TR" dirty="0" smtClean="0"/>
              <a:t> olabilir. Önemli olan kitap okuma alanı olarak ayrılan bölümde çocuklarımız için kitaplarını koyacakları bir kitaplıklarının olmasıdır. Sizlere bu konu ile ilgili görseller ulaştırılacaktır.</a:t>
            </a:r>
            <a:endParaRPr lang="tr-TR" dirty="0"/>
          </a:p>
        </p:txBody>
      </p:sp>
      <p:pic>
        <p:nvPicPr>
          <p:cNvPr id="4098" name="Picture 2" descr="C:\Users\brs\Desktop\patik\PATİK ÖRNEK ÇALIŞMALAR\WhatsApp Image 2020-12-06 at 22.31.23 - Kopy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023" y="980728"/>
            <a:ext cx="3831392" cy="5046223"/>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brs\Desktop\1_org_zoo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1926889"/>
            <a:ext cx="1296144" cy="1944216"/>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6156176" y="3645024"/>
            <a:ext cx="1493357" cy="923330"/>
          </a:xfrm>
          <a:prstGeom prst="rect">
            <a:avLst/>
          </a:prstGeom>
          <a:noFill/>
        </p:spPr>
        <p:txBody>
          <a:bodyPr wrap="square" rtlCol="0">
            <a:spAutoFit/>
          </a:bodyPr>
          <a:lstStyle/>
          <a:p>
            <a:pPr algn="ctr"/>
            <a:r>
              <a:rPr lang="tr-TR" dirty="0" smtClean="0"/>
              <a:t>Evde kitaplığımı yapıyorum</a:t>
            </a:r>
            <a:endParaRPr lang="tr-TR" dirty="0"/>
          </a:p>
        </p:txBody>
      </p:sp>
      <p:sp>
        <p:nvSpPr>
          <p:cNvPr id="6" name="Metin kutusu 5"/>
          <p:cNvSpPr txBox="1"/>
          <p:nvPr/>
        </p:nvSpPr>
        <p:spPr>
          <a:xfrm>
            <a:off x="1770625" y="6217567"/>
            <a:ext cx="4754828" cy="307777"/>
          </a:xfrm>
          <a:prstGeom prst="rect">
            <a:avLst/>
          </a:prstGeom>
          <a:noFill/>
        </p:spPr>
        <p:txBody>
          <a:bodyPr wrap="none" rtlCol="0">
            <a:spAutoFit/>
          </a:bodyPr>
          <a:lstStyle/>
          <a:p>
            <a:r>
              <a:rPr lang="tr-TR" sz="1400" b="1" dirty="0" smtClean="0"/>
              <a:t>Sosyal Medya hesaplarımızdan bizi takip edebilirsiniz.</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8810" y="6521355"/>
            <a:ext cx="300782" cy="292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Metin kutusu 7"/>
          <p:cNvSpPr txBox="1"/>
          <p:nvPr/>
        </p:nvSpPr>
        <p:spPr>
          <a:xfrm>
            <a:off x="881499" y="6505599"/>
            <a:ext cx="1386245" cy="307777"/>
          </a:xfrm>
          <a:prstGeom prst="rect">
            <a:avLst/>
          </a:prstGeom>
          <a:noFill/>
        </p:spPr>
        <p:txBody>
          <a:bodyPr wrap="square" rtlCol="0">
            <a:spAutoFit/>
          </a:bodyPr>
          <a:lstStyle/>
          <a:p>
            <a:r>
              <a:rPr lang="tr-TR" sz="1400" b="1" dirty="0" smtClean="0"/>
              <a:t>@</a:t>
            </a:r>
            <a:r>
              <a:rPr lang="tr-TR" sz="1400" b="1" dirty="0" err="1" smtClean="0"/>
              <a:t>patik_patikk</a:t>
            </a:r>
            <a:endParaRPr lang="tr-TR" sz="1400" b="1" dirty="0"/>
          </a:p>
        </p:txBody>
      </p:sp>
      <p:pic>
        <p:nvPicPr>
          <p:cNvPr id="9"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47864" y="6525344"/>
            <a:ext cx="308041" cy="30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Metin kutusu 9"/>
          <p:cNvSpPr txBox="1"/>
          <p:nvPr/>
        </p:nvSpPr>
        <p:spPr>
          <a:xfrm>
            <a:off x="6507068" y="6496943"/>
            <a:ext cx="1369286" cy="307777"/>
          </a:xfrm>
          <a:prstGeom prst="rect">
            <a:avLst/>
          </a:prstGeom>
          <a:noFill/>
        </p:spPr>
        <p:txBody>
          <a:bodyPr wrap="none" rtlCol="0">
            <a:spAutoFit/>
          </a:bodyPr>
          <a:lstStyle/>
          <a:p>
            <a:r>
              <a:rPr lang="tr-TR" sz="1400" b="1" dirty="0" smtClean="0"/>
              <a:t>@</a:t>
            </a:r>
            <a:r>
              <a:rPr lang="tr-TR" sz="1400" b="1" smtClean="0"/>
              <a:t>patik_patikk</a:t>
            </a:r>
            <a:endParaRPr lang="tr-TR" sz="1400" b="1" dirty="0"/>
          </a:p>
        </p:txBody>
      </p:sp>
      <p:pic>
        <p:nvPicPr>
          <p:cNvPr id="11" name="Picture 4" descr="C:\Users\brs\Desktop\twitter-2012-negative-logo-5C6C1F1521-seeklogo.com.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98900" y="6505598"/>
            <a:ext cx="373300" cy="321037"/>
          </a:xfrm>
          <a:prstGeom prst="rect">
            <a:avLst/>
          </a:prstGeom>
          <a:noFill/>
          <a:extLst>
            <a:ext uri="{909E8E84-426E-40DD-AFC4-6F175D3DCCD1}">
              <a14:hiddenFill xmlns:a14="http://schemas.microsoft.com/office/drawing/2010/main">
                <a:solidFill>
                  <a:srgbClr val="FFFFFF"/>
                </a:solidFill>
              </a14:hiddenFill>
            </a:ext>
          </a:extLst>
        </p:spPr>
      </p:pic>
      <p:sp>
        <p:nvSpPr>
          <p:cNvPr id="12" name="Metin kutusu 11"/>
          <p:cNvSpPr txBox="1"/>
          <p:nvPr/>
        </p:nvSpPr>
        <p:spPr>
          <a:xfrm>
            <a:off x="3779912" y="6577607"/>
            <a:ext cx="1170716" cy="307777"/>
          </a:xfrm>
          <a:prstGeom prst="rect">
            <a:avLst/>
          </a:prstGeom>
          <a:noFill/>
        </p:spPr>
        <p:txBody>
          <a:bodyPr wrap="square" rtlCol="0">
            <a:spAutoFit/>
          </a:bodyPr>
          <a:lstStyle/>
          <a:p>
            <a:r>
              <a:rPr lang="tr-TR" sz="1400" b="1" dirty="0"/>
              <a:t>Patik </a:t>
            </a:r>
            <a:r>
              <a:rPr lang="tr-TR" sz="1400" b="1" dirty="0" err="1"/>
              <a:t>Patik</a:t>
            </a:r>
            <a:endParaRPr lang="tr-TR" sz="1400" b="1" dirty="0"/>
          </a:p>
        </p:txBody>
      </p:sp>
    </p:spTree>
    <p:extLst>
      <p:ext uri="{BB962C8B-B14F-4D97-AF65-F5344CB8AC3E}">
        <p14:creationId xmlns:p14="http://schemas.microsoft.com/office/powerpoint/2010/main" val="823887143"/>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215</TotalTime>
  <Words>620</Words>
  <Application>Microsoft Office PowerPoint</Application>
  <PresentationFormat>Ekran Gösterisi (4:3)</PresentationFormat>
  <Paragraphs>32</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Georgia</vt:lpstr>
      <vt:lpstr>Trebuchet MS</vt:lpstr>
      <vt:lpstr>Hava Akımı</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brs</dc:creator>
  <cp:lastModifiedBy>Meltem Saylam</cp:lastModifiedBy>
  <cp:revision>12</cp:revision>
  <dcterms:created xsi:type="dcterms:W3CDTF">2020-12-12T10:32:40Z</dcterms:created>
  <dcterms:modified xsi:type="dcterms:W3CDTF">2020-12-14T22:54:15Z</dcterms:modified>
</cp:coreProperties>
</file>